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Host Grotesk Medium" panose="020B0604020202020204" charset="0"/>
      <p:regular r:id="rId11"/>
    </p:embeddedFont>
    <p:embeddedFont>
      <p:font typeface="Roboto" panose="02000000000000000000" pitchFamily="2" charset="0"/>
      <p:regular r:id="rId12"/>
      <p:bold r:id="rId13"/>
      <p:italic r:id="rId14"/>
      <p:boldItalic r:id="rId15"/>
    </p:embeddedFont>
    <p:embeddedFont>
      <p:font typeface="Roboto Bold" panose="02000000000000000000" pitchFamily="2" charset="0"/>
      <p:bold r:id="rId16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AC6085-4EC6-415E-8D0E-9633A8DE1F06}" v="26" dt="2025-06-23T21:58:07.015"/>
    <p1510:client id="{D992FD9E-8037-EA9B-10D6-8BFA91B21DD6}" v="78" dt="2025-06-23T21:50:56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22B71-43D3-452D-8DBB-BF82D480792F}" type="datetimeFigureOut">
              <a:t>23/06/2025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B1CE3-8293-4C2F-A5B1-5FE8C3BD70DB}" type="slidenum"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6707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hyperlink" Target="https://www.example.com/medzu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422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MedzUp: Seu Aliado na Saúde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99930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Uma ferramenta essencial para organização e controle de medicamentos.</a:t>
            </a:r>
            <a:endParaRPr lang="en-US" sz="2000" b="1" dirty="0">
              <a:latin typeface="Roboto"/>
              <a:ea typeface="Roboto"/>
              <a:cs typeface="Roboto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5054034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Simplificando a adesão ao tratamento para todos.</a:t>
            </a:r>
            <a:endParaRPr lang="en-US" sz="2000" b="1" dirty="0">
              <a:latin typeface="Roboto"/>
              <a:ea typeface="Roboto"/>
              <a:cs typeface="Roboto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280190" y="540746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652923" y="5580336"/>
            <a:ext cx="345459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por Jonas Doniseti De Carli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06478"/>
            <a:ext cx="85988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Desafio: Adesão a Medicamentos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554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333286"/>
            <a:ext cx="28788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Esquecimento comum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823704"/>
            <a:ext cx="342149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Doses perdidas impactam a eficácia.</a:t>
            </a:r>
            <a:endParaRPr lang="en-US" sz="2400" dirty="0">
              <a:latin typeface="Roboto"/>
              <a:ea typeface="Roboto"/>
              <a:cs typeface="Roboto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35893" y="52554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333286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Desorganização de horários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6178034"/>
            <a:ext cx="342149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Dificuldade em seguir rotinas complexas.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9677995" y="52554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333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Informação confusa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823704"/>
            <a:ext cx="342149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Bulas complexas, difícil acesso.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9462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Objetivo: Controle Simplificado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1106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Lembretes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01051"/>
            <a:ext cx="3785235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Notificações pontuais para cada dose.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7717" y="4483775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84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Gestão de Estoque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74708"/>
            <a:ext cx="38988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Controle fácil dos medicamentos disponíveis.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4326" y="3100149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368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Histórico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27276"/>
            <a:ext cx="38988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Registro de doses tomadas e esquecidas.</a:t>
            </a:r>
            <a:endParaRPr lang="en-US" sz="2400">
              <a:latin typeface="Calibri"/>
              <a:ea typeface="Calibri"/>
              <a:cs typeface="Calibri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4326" y="5867400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7436"/>
            <a:ext cx="69153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Funcionalidades Essenciais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231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Gestão Completa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04335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Cadastro de pacientes e fármacos.</a:t>
            </a:r>
            <a:endParaRPr lang="en-US" sz="2400">
              <a:latin typeface="Calibri"/>
              <a:ea typeface="Calibri"/>
              <a:cs typeface="Calibri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623792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Lembretes personalizáveis.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Controle de estoque.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5462707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Histórico detalhado de doses.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3623191"/>
            <a:ext cx="33141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Inovação e Acessibilidade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204335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Reconhecimento OCR de embalagens.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9521" y="4623792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Leitura simplificada de bulas.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Facilita a compreensão e uso correto.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31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Arquitetura de Dados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5511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Nossa modelagem de dados (MER) garante a integridade e eficiência:</a:t>
            </a:r>
            <a:endParaRPr lang="en-US" sz="2800">
              <a:latin typeface="Roboto"/>
              <a:ea typeface="Roboto"/>
              <a:cs typeface="Roboto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730823"/>
            <a:ext cx="13042821" cy="2525554"/>
          </a:xfrm>
          <a:prstGeom prst="roundRect">
            <a:avLst>
              <a:gd name="adj" fmla="val 377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738443"/>
            <a:ext cx="13026271" cy="6275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9653" y="3882152"/>
            <a:ext cx="388417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Paciente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75077" y="3882152"/>
            <a:ext cx="388036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Informações do usuário.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9" name="Shape 7"/>
          <p:cNvSpPr/>
          <p:nvPr/>
        </p:nvSpPr>
        <p:spPr>
          <a:xfrm>
            <a:off x="801410" y="4366022"/>
            <a:ext cx="13026271" cy="6275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9653" y="4509730"/>
            <a:ext cx="388417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Medicamento</a:t>
            </a:r>
            <a:endParaRPr lang="en-US" sz="2400">
              <a:latin typeface="Calibri"/>
              <a:ea typeface="Calibri"/>
              <a:cs typeface="Calibri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375077" y="4509730"/>
            <a:ext cx="388036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Detalhes do fármaco.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801410" y="4993600"/>
            <a:ext cx="13026271" cy="6275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9653" y="5137309"/>
            <a:ext cx="388417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Lembrete</a:t>
            </a:r>
            <a:endParaRPr lang="en-US" sz="2400" dirty="0">
              <a:latin typeface="Roboto"/>
              <a:ea typeface="Roboto"/>
              <a:cs typeface="Roboto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5375077" y="5137309"/>
            <a:ext cx="388036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Horários programados.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801410" y="5621179"/>
            <a:ext cx="13026271" cy="6275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9653" y="5764887"/>
            <a:ext cx="388417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Estoque</a:t>
            </a:r>
            <a:endParaRPr lang="en-US" sz="2400" dirty="0">
              <a:latin typeface="Roboto"/>
              <a:ea typeface="Roboto"/>
              <a:cs typeface="Roboto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5375077" y="5764887"/>
            <a:ext cx="388036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Quantidade disponível.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2152"/>
            <a:ext cx="8604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Design da Interface (Wireframes)</a:t>
            </a:r>
            <a:endParaRPr lang="en-US" sz="4450" dirty="0"/>
          </a:p>
        </p:txBody>
      </p:sp>
      <p:sp>
        <p:nvSpPr>
          <p:cNvPr id="7" name="Text 1"/>
          <p:cNvSpPr/>
          <p:nvPr/>
        </p:nvSpPr>
        <p:spPr>
          <a:xfrm>
            <a:off x="793790" y="5852517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As telas foram pensadas para a melhor experiência do usuário:</a:t>
            </a:r>
            <a:endParaRPr lang="en-US" sz="2400" b="1">
              <a:latin typeface="Roboto"/>
              <a:ea typeface="Roboto"/>
              <a:cs typeface="Roboto"/>
            </a:endParaRPr>
          </a:p>
        </p:txBody>
      </p:sp>
      <p:sp>
        <p:nvSpPr>
          <p:cNvPr id="8" name="Text 2"/>
          <p:cNvSpPr/>
          <p:nvPr/>
        </p:nvSpPr>
        <p:spPr>
          <a:xfrm>
            <a:off x="793790" y="6447830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Fluxo intuitivo: do paciente ao detalhe do medicamento.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9" name="Text 3"/>
          <p:cNvSpPr/>
          <p:nvPr/>
        </p:nvSpPr>
        <p:spPr>
          <a:xfrm>
            <a:off x="793790" y="6867287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Simplicidade no cadastro e edição.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10" name="Imagem 9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5622E5D8-2D7C-458C-35CF-B85535215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276" y="2053087"/>
            <a:ext cx="1581223" cy="3605842"/>
          </a:xfrm>
          <a:prstGeom prst="rect">
            <a:avLst/>
          </a:prstGeom>
        </p:spPr>
      </p:pic>
      <p:pic>
        <p:nvPicPr>
          <p:cNvPr id="11" name="Imagem 10" descr="Uma imagem contendo Forma&#10;&#10;O conteúdo gerado por IA pode estar incorreto.">
            <a:extLst>
              <a:ext uri="{FF2B5EF4-FFF2-40B4-BE49-F238E27FC236}">
                <a16:creationId xmlns:a16="http://schemas.microsoft.com/office/drawing/2014/main" id="{4FA5273C-4742-CDFE-AF54-4D01C26858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8319" y="2053806"/>
            <a:ext cx="1581223" cy="3605843"/>
          </a:xfrm>
          <a:prstGeom prst="rect">
            <a:avLst/>
          </a:prstGeom>
        </p:spPr>
      </p:pic>
      <p:pic>
        <p:nvPicPr>
          <p:cNvPr id="12" name="Imagem 11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D00E5C82-7719-9C52-D524-8D18A5D4CC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1030" y="2054524"/>
            <a:ext cx="1581221" cy="36058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348" y="540782"/>
            <a:ext cx="4909780" cy="613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Tecnologias Utilizadas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48" y="1547217"/>
            <a:ext cx="490895" cy="4908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23630" y="1663779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Android Nativas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423630" y="2088356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Kotlin e Jetpack Compose: desempenho e UI moderna.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48" y="2873693"/>
            <a:ext cx="490895" cy="49089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23630" y="2990255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Room Database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1423630" y="3414832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Persistência de dados local, offline-first.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348" y="4200168"/>
            <a:ext cx="490895" cy="49089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23630" y="4316730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Notificações Push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1423630" y="4741307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Lembretes de medicação eficazes e em tempo real.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348" y="5526643"/>
            <a:ext cx="490895" cy="49089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23630" y="5643205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Google ML Kit (OCR)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423630" y="6067782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Reconhecimento de texto em caixas de remédio.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348" y="6853118"/>
            <a:ext cx="490895" cy="49089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23630" y="6969681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Arquitetura MVVM</a:t>
            </a:r>
            <a:endParaRPr lang="en-US" sz="1900" dirty="0"/>
          </a:p>
        </p:txBody>
      </p:sp>
      <p:sp>
        <p:nvSpPr>
          <p:cNvPr id="17" name="Text 10"/>
          <p:cNvSpPr/>
          <p:nvPr/>
        </p:nvSpPr>
        <p:spPr>
          <a:xfrm>
            <a:off x="1423630" y="7394258"/>
            <a:ext cx="12519422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Manutenção e testabilidade do código.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429" y="599837"/>
            <a:ext cx="8469511" cy="6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Impacto Social e Próximos Passos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3429" y="1826776"/>
            <a:ext cx="288809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E3C4E"/>
                </a:solidFill>
                <a:latin typeface="Host Grotesk Medium"/>
                <a:ea typeface="Host Grotesk Medium" pitchFamily="34" charset="-122"/>
                <a:cs typeface="Host Grotesk Medium" pitchFamily="34" charset="-120"/>
              </a:rPr>
              <a:t>Transformação Positiva</a:t>
            </a:r>
            <a:endParaRPr lang="en-US" sz="2100" b="1">
              <a:latin typeface="Host Grotesk Medium"/>
              <a:ea typeface="Calibri"/>
              <a:cs typeface="Calibri"/>
            </a:endParaRPr>
          </a:p>
        </p:txBody>
      </p:sp>
      <p:sp>
        <p:nvSpPr>
          <p:cNvPr id="4" name="Text 2"/>
          <p:cNvSpPr/>
          <p:nvPr/>
        </p:nvSpPr>
        <p:spPr>
          <a:xfrm>
            <a:off x="763429" y="2385655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Aumento da adesão ao tratamento.</a:t>
            </a:r>
            <a:endParaRPr lang="en-US" sz="2400">
              <a:latin typeface="Calibri"/>
              <a:ea typeface="Calibri"/>
              <a:cs typeface="Calibri"/>
            </a:endParaRPr>
          </a:p>
        </p:txBody>
      </p:sp>
      <p:sp>
        <p:nvSpPr>
          <p:cNvPr id="5" name="Text 3"/>
          <p:cNvSpPr/>
          <p:nvPr/>
        </p:nvSpPr>
        <p:spPr>
          <a:xfrm>
            <a:off x="763429" y="2789158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Redução de erros de medicação.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6" name="Text 4"/>
          <p:cNvSpPr/>
          <p:nvPr/>
        </p:nvSpPr>
        <p:spPr>
          <a:xfrm>
            <a:off x="763429" y="3192661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Apoio a cuidadores e familiares.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3429" y="3596164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Mais autonomia e segurança.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3429" y="4141470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E3C4E"/>
                </a:solidFill>
                <a:latin typeface="Host Grotesk Medium"/>
                <a:ea typeface="Host Grotesk Medium" pitchFamily="34" charset="-122"/>
                <a:cs typeface="Host Grotesk Medium" pitchFamily="34" charset="-120"/>
              </a:rPr>
              <a:t>Futuro do MedzUp</a:t>
            </a:r>
            <a:endParaRPr lang="en-US" sz="2100" b="1">
              <a:latin typeface="Host Grotesk Medium"/>
              <a:ea typeface="Calibri"/>
              <a:cs typeface="Calibri"/>
            </a:endParaRPr>
          </a:p>
        </p:txBody>
      </p:sp>
      <p:sp>
        <p:nvSpPr>
          <p:cNvPr id="9" name="Text 7"/>
          <p:cNvSpPr/>
          <p:nvPr/>
        </p:nvSpPr>
        <p:spPr>
          <a:xfrm>
            <a:off x="763429" y="4700349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Integração com farmácias.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63429" y="5103852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Relatórios e exportação de dados.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3429" y="5507355"/>
            <a:ext cx="628566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400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Novas funcionalidades sob demanda.</a:t>
            </a:r>
            <a:endParaRPr lang="en-US" sz="2400">
              <a:latin typeface="Roboto"/>
              <a:ea typeface="Roboto"/>
              <a:cs typeface="Roboto"/>
            </a:endParaRPr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925" y="1854041"/>
            <a:ext cx="6285667" cy="4300657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5760125" y="6400086"/>
            <a:ext cx="8114467" cy="603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b="1" dirty="0">
                <a:solidFill>
                  <a:srgbClr val="384653"/>
                </a:solidFill>
                <a:latin typeface="Roboto"/>
                <a:ea typeface="Roboto"/>
                <a:cs typeface="Roboto"/>
              </a:rPr>
              <a:t>MedzUp: um aplicativo pronto para aprimorar a saúde.</a:t>
            </a:r>
            <a:endParaRPr lang="en-US" sz="2400" b="1">
              <a:latin typeface="Roboto"/>
              <a:ea typeface="Roboto"/>
              <a:cs typeface="Roboto"/>
            </a:endParaRPr>
          </a:p>
        </p:txBody>
      </p:sp>
      <p:pic>
        <p:nvPicPr>
          <p:cNvPr id="14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8925" y="6972657"/>
            <a:ext cx="1513523" cy="59983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54</cp:revision>
  <dcterms:created xsi:type="dcterms:W3CDTF">2025-06-23T21:43:25Z</dcterms:created>
  <dcterms:modified xsi:type="dcterms:W3CDTF">2025-06-23T21:58:32Z</dcterms:modified>
</cp:coreProperties>
</file>